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85" r:id="rId3"/>
    <p:sldId id="286" r:id="rId4"/>
    <p:sldId id="280" r:id="rId5"/>
    <p:sldId id="275" r:id="rId6"/>
    <p:sldId id="267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2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09E57E0B-F646-4A9C-AE05-D3397C090B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ABAC925-7F93-4CCF-B452-5C640CE8D3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D25BE-7066-4747-8D12-5F33BDF7EEE2}" type="datetimeFigureOut">
              <a:rPr lang="fr-CH" smtClean="0"/>
              <a:t>13.05.2020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AAA998F-FB17-4701-B3A7-4F2DAE56A6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8C3028-752C-4956-BA4F-FC482CB954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7060D-C8D9-49BD-9CC1-96D46816E63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516402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2.jpg>
</file>

<file path=ppt/media/image3.jp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09551B-D16E-494B-A23B-AD471C24F415}" type="datetimeFigureOut">
              <a:rPr lang="fr-CH" smtClean="0"/>
              <a:t>13.05.2020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E1477F-2414-4E0D-952B-476CB8360668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334137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018744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220596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350482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549218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BA8CDB-FD74-40CC-B611-5A4AD10AFA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FD9076E-B139-42A9-8FEB-6ADA06FBB4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E1B1E7-C348-4B6D-BECD-52E26792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2C2A58-D1A4-4D8F-A8CC-2C873E6E4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8D6B3-2276-4F37-AB39-8872DBE20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6622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0EFE90-E762-4CCD-BEA1-9D6012137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D491E27-0859-467C-B9AF-0FBFBA40A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7D9FDB-4EF7-412E-B381-ACAD8F1DF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80038E-0A2F-44FB-82E7-A0831F64E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586ABD-4643-4859-8EF6-F43BDAD2D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9901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80FBD24-489E-4B99-9A2D-F5FC40474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2DBF760-0FC8-4F25-8B50-806C08173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24F33D-8450-4980-AC75-1BE086B95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007089-417B-4EC3-AE61-CAB5C19DD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BD5E9C-C39F-4842-98B9-9DEB7512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65149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0D0A41-3D39-4BAF-80FF-D554F43EC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69044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2922B5-D0DE-44DB-8DA3-597FEA57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21B2D2-EDD4-4F0D-9661-B8F3407B3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90090CC-ABF8-48CC-83F9-6130F1F41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602B21-6185-4B6F-9FA7-3F9D4CBB5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151FBF-2126-4952-83F0-A48614CE0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2766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FAFDB9-9D3B-40D2-9A2D-F0FC8723E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76B308-7275-4B75-B2D3-F04CDFFAE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CADA76-5E4B-4FA5-B9D7-5357942FF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B9B0FF-5E7E-46CA-BD92-77C72B30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CB4223-2BFC-41CE-8F1C-17D08FC5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90478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70C2F-097E-45CA-A910-5FEA00DC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FCB48F-FB67-4FD9-B69B-88EB334EF4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C370D57-D25B-47BB-9850-E1CA9C652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EF2A508-15BD-4549-8BCC-400673CC1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818AF9C-F447-4E45-BCCD-122C07F9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AC9DAA-871A-4D9B-B33D-5CEA2FBEB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75822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0652B9-A4DD-4F99-BE39-F373B4C26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9C37EFE-157B-4DD3-A5EF-6F7507652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F054526-ABC0-43D3-9267-EF81F9B75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9E19A1B-5EB4-4664-BD04-31BF323BE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7C52FFD-E3A7-43F3-850A-1A0B9A2534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70A0FB1-91B7-456F-B0ED-A804C09B9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F3C4907-7D6F-4A35-81E6-37AD9CB84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0547016-5B82-4578-8104-2C980553E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9272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D07723-7C39-45BF-B9B1-56D16DFA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0865350-46C1-4690-97F8-C5BBB0538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C60A314-365C-4BD0-A74C-A49346C1C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BD0E3BE-B931-4909-B5CE-CF0A789AE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7780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053EB3A-486C-41A1-99D7-B3A8E2852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A4BBB95-6D12-4075-BFF0-697C337DD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7F69EF5-E960-44B9-8A78-D258EE7F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92986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10CF68-875D-4698-A06C-3F0A25138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2E57E6-7A6F-410D-8B5C-179F31CF2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071A7E2-84ED-494A-9C8C-1B16D6C4F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519A5A7-E059-4FD3-AC0C-EB75F6CA0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DF11B3C-950B-453B-81BC-A9FB43A5B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F4C5485-4B90-4C58-9B60-0C4EB64B9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04673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5A02D3-A738-433F-ADDD-86F4F4961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6D9B56A-89E6-4905-B660-6780143EB5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46D4996-F1DB-41E7-92E3-E67CF1097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856485C-DD26-407F-A0E4-FE75E70EE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FF1569-8DFB-4437-9844-38F0A1B7A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17C1631-C86A-408E-8A6D-E56950DF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8117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616A496-2B3D-4580-9204-C2EE5C6A2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92556DD-0702-4555-B3FD-922D4BB74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1128F9-8B05-4FC8-8FBD-3DEB2B863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008BDD-0337-4EBA-99D8-D5272C6D78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7CA5C4-3FCB-40DF-88E9-AD6BB9103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8353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3.jpg"/><Relationship Id="rId2" Type="http://schemas.openxmlformats.org/officeDocument/2006/relationships/hyperlink" Target="http://www.unige.ch/presse/charte/logos_unige/Faculte/sciences/sciences70.jpg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bs.twimg.com/media/Drdr3veVYAAkldq?format=jpg&amp;name=4096x4096" TargetMode="External"/><Relationship Id="rId5" Type="http://schemas.openxmlformats.org/officeDocument/2006/relationships/image" Target="../media/image2.jpg"/><Relationship Id="rId4" Type="http://schemas.openxmlformats.org/officeDocument/2006/relationships/hyperlink" Target="http://www.emotionlabs.fr/wp-content/uploads/2016/03/drones.jp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couteau&#10;&#10;Description générée automatiquement">
            <a:hlinkClick r:id="rId2"/>
            <a:extLst>
              <a:ext uri="{FF2B5EF4-FFF2-40B4-BE49-F238E27FC236}">
                <a16:creationId xmlns:a16="http://schemas.microsoft.com/office/drawing/2014/main" id="{F43A4581-A203-418B-A87E-A0061D5792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719" y="5934066"/>
            <a:ext cx="1859280" cy="89190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C3EE8CE-00A6-400F-85AE-438C1E500B80}"/>
              </a:ext>
            </a:extLst>
          </p:cNvPr>
          <p:cNvSpPr txBox="1"/>
          <p:nvPr/>
        </p:nvSpPr>
        <p:spPr>
          <a:xfrm>
            <a:off x="0" y="6104270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dirty="0"/>
              <a:t>TONINI Mathias </a:t>
            </a:r>
            <a:br>
              <a:rPr lang="fr-CH" sz="1600" dirty="0"/>
            </a:br>
            <a:r>
              <a:rPr lang="fr-CH" sz="1600" dirty="0"/>
              <a:t>SUNGURTEKIN Deniz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7BC429C-B385-4144-9AC2-6C71FA97DD74}"/>
              </a:ext>
            </a:extLst>
          </p:cNvPr>
          <p:cNvSpPr txBox="1"/>
          <p:nvPr/>
        </p:nvSpPr>
        <p:spPr>
          <a:xfrm>
            <a:off x="4802678" y="6104270"/>
            <a:ext cx="2586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dirty="0"/>
              <a:t>Projet de bachelor</a:t>
            </a:r>
            <a:br>
              <a:rPr lang="fr-CH" sz="1600" dirty="0"/>
            </a:br>
            <a:r>
              <a:rPr lang="fr-CH" sz="1600" dirty="0"/>
              <a:t>semestre printemps 2020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BD67568-69C3-4B0F-948B-B3224093CF0A}"/>
              </a:ext>
            </a:extLst>
          </p:cNvPr>
          <p:cNvCxnSpPr/>
          <p:nvPr/>
        </p:nvCxnSpPr>
        <p:spPr>
          <a:xfrm>
            <a:off x="0" y="5967622"/>
            <a:ext cx="121920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itre 1">
            <a:extLst>
              <a:ext uri="{FF2B5EF4-FFF2-40B4-BE49-F238E27FC236}">
                <a16:creationId xmlns:a16="http://schemas.microsoft.com/office/drawing/2014/main" id="{BAB52351-A623-4951-A5E4-BFD9457F47F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26381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Travail de bachelor</a:t>
            </a: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r>
              <a:rPr lang="fr-CH" sz="5100" dirty="0" err="1">
                <a:latin typeface="+mn-lt"/>
              </a:rPr>
              <a:t>droneApp</a:t>
            </a: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endParaRPr lang="fr-CH" dirty="0">
              <a:latin typeface="Berlin Sans FB" panose="020E0602020502020306" pitchFamily="34" charset="0"/>
            </a:endParaRPr>
          </a:p>
        </p:txBody>
      </p:sp>
      <p:pic>
        <p:nvPicPr>
          <p:cNvPr id="10" name="Image 9" descr="Une image contenant fenêtre, homme, miroir, debout&#10;&#10;Description générée automatiquement">
            <a:hlinkClick r:id="rId4"/>
            <a:extLst>
              <a:ext uri="{FF2B5EF4-FFF2-40B4-BE49-F238E27FC236}">
                <a16:creationId xmlns:a16="http://schemas.microsoft.com/office/drawing/2014/main" id="{E2DC7B64-3A84-4910-935E-4FCB2E602F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43670"/>
            <a:ext cx="3657598" cy="1913977"/>
          </a:xfrm>
          <a:prstGeom prst="rect">
            <a:avLst/>
          </a:prstGeom>
        </p:spPr>
      </p:pic>
      <p:pic>
        <p:nvPicPr>
          <p:cNvPr id="11" name="Image 10" descr="Une image contenant ordinateur, table&#10;&#10;Description générée automatiquement">
            <a:hlinkClick r:id="rId6"/>
            <a:extLst>
              <a:ext uri="{FF2B5EF4-FFF2-40B4-BE49-F238E27FC236}">
                <a16:creationId xmlns:a16="http://schemas.microsoft.com/office/drawing/2014/main" id="{4EF359BF-4B1B-4D42-8378-F896C16FC5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759" y="2943670"/>
            <a:ext cx="3657598" cy="191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33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Les avancées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452DD08-FBC9-480A-A1DE-23C65CD87E90}"/>
              </a:ext>
            </a:extLst>
          </p:cNvPr>
          <p:cNvSpPr txBox="1"/>
          <p:nvPr/>
        </p:nvSpPr>
        <p:spPr>
          <a:xfrm>
            <a:off x="1240752" y="1796784"/>
            <a:ext cx="8240133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fr-CH" sz="3200" dirty="0"/>
              <a:t>Les objectifs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fr-CH" sz="2400" dirty="0"/>
              <a:t>Création de plan de vol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fr-CH" sz="2400" dirty="0"/>
              <a:t>Simulation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endParaRPr lang="fr-CH" dirty="0"/>
          </a:p>
          <a:p>
            <a:pPr lvl="1"/>
            <a:r>
              <a:rPr lang="fr-CH" dirty="0"/>
              <a:t>	</a:t>
            </a:r>
          </a:p>
          <a:p>
            <a:pPr lvl="1"/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196347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Les avancées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452DD08-FBC9-480A-A1DE-23C65CD87E90}"/>
              </a:ext>
            </a:extLst>
          </p:cNvPr>
          <p:cNvSpPr txBox="1"/>
          <p:nvPr/>
        </p:nvSpPr>
        <p:spPr>
          <a:xfrm>
            <a:off x="1240752" y="1796784"/>
            <a:ext cx="8240133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fr-CH" sz="3200" dirty="0"/>
              <a:t>Les objectifs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fr-CH" sz="2400" dirty="0"/>
              <a:t>Création de plan de vol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fr-CH" sz="2400" dirty="0"/>
              <a:t>Simulation</a:t>
            </a:r>
            <a:br>
              <a:rPr lang="fr-CH" sz="2400" dirty="0"/>
            </a:br>
            <a:endParaRPr lang="fr-CH" sz="2400" dirty="0"/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fr-CH" sz="3200" dirty="0"/>
              <a:t>La documentation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fr-CH" sz="2400" dirty="0"/>
              <a:t>Général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fr-CH" sz="2400" i="1" dirty="0"/>
              <a:t>Free Flight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fr-CH" sz="2400" i="1" dirty="0"/>
              <a:t>Gestionnaire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fr-CH" sz="2400" i="1" dirty="0"/>
              <a:t>Création plan de vol + simulation</a:t>
            </a:r>
          </a:p>
          <a:p>
            <a:pPr lvl="1"/>
            <a:endParaRPr lang="fr-CH" sz="2800" dirty="0"/>
          </a:p>
          <a:p>
            <a:pPr marL="1828800" lvl="3" indent="-457200">
              <a:buFont typeface="Arial" panose="020B0604020202020204" pitchFamily="34" charset="0"/>
              <a:buChar char="•"/>
            </a:pPr>
            <a:endParaRPr lang="fr-CH" dirty="0"/>
          </a:p>
          <a:p>
            <a:pPr lvl="1"/>
            <a:r>
              <a:rPr lang="fr-CH" dirty="0"/>
              <a:t>	</a:t>
            </a:r>
          </a:p>
          <a:p>
            <a:pPr lvl="1"/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635457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Une petite vidéo…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  <p:pic>
        <p:nvPicPr>
          <p:cNvPr id="2" name="Enregistrement de l’écran 2020-05-13 à 11.04.29">
            <a:hlinkClick r:id="" action="ppaction://media"/>
            <a:extLst>
              <a:ext uri="{FF2B5EF4-FFF2-40B4-BE49-F238E27FC236}">
                <a16:creationId xmlns:a16="http://schemas.microsoft.com/office/drawing/2014/main" id="{36C80E74-03FE-4752-8ED0-0F5C3AF75A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59768" y="1478380"/>
            <a:ext cx="6522620" cy="482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63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reste à faire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Créateur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Traducteur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Autre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Documentation traducteur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Rapport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E21A8C-ABFB-4B3F-B4C7-BF279158FBB5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40807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FB0B67E-0F3C-4C66-A7DE-6E4B0D5DAFCF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5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9" y="-50609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Planning</a:t>
            </a:r>
            <a:endParaRPr lang="fr-CH" dirty="0"/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BA92FCCF-39B3-44F2-BDB6-AC7F6F5BD4B5}"/>
              </a:ext>
            </a:extLst>
          </p:cNvPr>
          <p:cNvCxnSpPr>
            <a:cxnSpLocks/>
          </p:cNvCxnSpPr>
          <p:nvPr/>
        </p:nvCxnSpPr>
        <p:spPr>
          <a:xfrm>
            <a:off x="1748901" y="2015334"/>
            <a:ext cx="174025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F4A5E9AE-0048-4E74-A25B-36E52154AE3E}"/>
              </a:ext>
            </a:extLst>
          </p:cNvPr>
          <p:cNvCxnSpPr>
            <a:cxnSpLocks/>
          </p:cNvCxnSpPr>
          <p:nvPr/>
        </p:nvCxnSpPr>
        <p:spPr>
          <a:xfrm>
            <a:off x="1748901" y="4148413"/>
            <a:ext cx="9401452" cy="10812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8BDC71AC-C895-4F0B-BB73-4C07D45630B8}"/>
              </a:ext>
            </a:extLst>
          </p:cNvPr>
          <p:cNvCxnSpPr>
            <a:cxnSpLocks/>
          </p:cNvCxnSpPr>
          <p:nvPr/>
        </p:nvCxnSpPr>
        <p:spPr>
          <a:xfrm>
            <a:off x="1748901" y="5604768"/>
            <a:ext cx="9401452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A46F03C0-2469-48BD-B925-85637851F131}"/>
              </a:ext>
            </a:extLst>
          </p:cNvPr>
          <p:cNvSpPr txBox="1"/>
          <p:nvPr/>
        </p:nvSpPr>
        <p:spPr>
          <a:xfrm>
            <a:off x="230820" y="1792234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Apprentissage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D61AE0F-2A3A-4E0C-8F5D-C2FF5D6E7FCD}"/>
              </a:ext>
            </a:extLst>
          </p:cNvPr>
          <p:cNvSpPr txBox="1"/>
          <p:nvPr/>
        </p:nvSpPr>
        <p:spPr>
          <a:xfrm>
            <a:off x="-179862" y="3963747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Code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E658FCA-D8AD-4E3C-AFA3-FB7F6E05BF89}"/>
              </a:ext>
            </a:extLst>
          </p:cNvPr>
          <p:cNvSpPr txBox="1"/>
          <p:nvPr/>
        </p:nvSpPr>
        <p:spPr>
          <a:xfrm>
            <a:off x="-175776" y="5369743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Tests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29A68D0-78AB-4329-95BD-BA2188514CF0}"/>
              </a:ext>
            </a:extLst>
          </p:cNvPr>
          <p:cNvCxnSpPr/>
          <p:nvPr/>
        </p:nvCxnSpPr>
        <p:spPr>
          <a:xfrm>
            <a:off x="2503503" y="1309825"/>
            <a:ext cx="0" cy="4947081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35683D2D-5A17-43EB-80D0-4B50FAD61F20}"/>
              </a:ext>
            </a:extLst>
          </p:cNvPr>
          <p:cNvSpPr txBox="1"/>
          <p:nvPr/>
        </p:nvSpPr>
        <p:spPr>
          <a:xfrm>
            <a:off x="1633491" y="6358631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29.04</a:t>
            </a:r>
          </a:p>
          <a:p>
            <a:endParaRPr lang="fr-CH" dirty="0"/>
          </a:p>
        </p:txBody>
      </p: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F80F98BD-96AB-41E5-B44D-4AB671605F91}"/>
              </a:ext>
            </a:extLst>
          </p:cNvPr>
          <p:cNvCxnSpPr/>
          <p:nvPr/>
        </p:nvCxnSpPr>
        <p:spPr>
          <a:xfrm>
            <a:off x="4644501" y="1309825"/>
            <a:ext cx="0" cy="4947081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C66A5000-3316-4A6F-9A00-01CAC8D6DBA0}"/>
              </a:ext>
            </a:extLst>
          </p:cNvPr>
          <p:cNvSpPr txBox="1"/>
          <p:nvPr/>
        </p:nvSpPr>
        <p:spPr>
          <a:xfrm>
            <a:off x="3808152" y="6385980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13.05</a:t>
            </a:r>
          </a:p>
          <a:p>
            <a:endParaRPr lang="fr-CH" dirty="0"/>
          </a:p>
        </p:txBody>
      </p: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4E8C7E9E-F865-4D0A-8977-2B35F98EB40B}"/>
              </a:ext>
            </a:extLst>
          </p:cNvPr>
          <p:cNvCxnSpPr>
            <a:cxnSpLocks/>
          </p:cNvCxnSpPr>
          <p:nvPr/>
        </p:nvCxnSpPr>
        <p:spPr>
          <a:xfrm>
            <a:off x="6819664" y="1309825"/>
            <a:ext cx="1" cy="5003122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F2304045-B0F3-4E39-99DD-9C691D7B11EC}"/>
              </a:ext>
            </a:extLst>
          </p:cNvPr>
          <p:cNvSpPr txBox="1"/>
          <p:nvPr/>
        </p:nvSpPr>
        <p:spPr>
          <a:xfrm>
            <a:off x="5994043" y="6374648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20.05</a:t>
            </a:r>
          </a:p>
          <a:p>
            <a:endParaRPr lang="fr-CH" dirty="0"/>
          </a:p>
        </p:txBody>
      </p: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DD67ED93-4D1C-4807-811F-8220086EF673}"/>
              </a:ext>
            </a:extLst>
          </p:cNvPr>
          <p:cNvCxnSpPr>
            <a:cxnSpLocks/>
          </p:cNvCxnSpPr>
          <p:nvPr/>
        </p:nvCxnSpPr>
        <p:spPr>
          <a:xfrm>
            <a:off x="9004065" y="2703981"/>
            <a:ext cx="0" cy="3597456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1667DF29-C0F6-4254-B399-2122F92E6089}"/>
              </a:ext>
            </a:extLst>
          </p:cNvPr>
          <p:cNvSpPr txBox="1"/>
          <p:nvPr/>
        </p:nvSpPr>
        <p:spPr>
          <a:xfrm>
            <a:off x="8178443" y="6385980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27.05</a:t>
            </a:r>
          </a:p>
          <a:p>
            <a:endParaRPr lang="fr-CH" dirty="0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87697BCC-AB2A-46BD-9190-809BF85051C7}"/>
              </a:ext>
            </a:extLst>
          </p:cNvPr>
          <p:cNvSpPr txBox="1"/>
          <p:nvPr/>
        </p:nvSpPr>
        <p:spPr>
          <a:xfrm>
            <a:off x="2619029" y="4251076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Amélioration Sauvegarde</a:t>
            </a:r>
          </a:p>
          <a:p>
            <a:endParaRPr lang="fr-CH" sz="1200" dirty="0"/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1B069F21-6B2D-4E8C-A921-BCE98A2685B4}"/>
              </a:ext>
            </a:extLst>
          </p:cNvPr>
          <p:cNvCxnSpPr>
            <a:cxnSpLocks/>
          </p:cNvCxnSpPr>
          <p:nvPr/>
        </p:nvCxnSpPr>
        <p:spPr>
          <a:xfrm flipV="1">
            <a:off x="1748901" y="2949997"/>
            <a:ext cx="9386924" cy="24521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ZoneTexte 41">
            <a:extLst>
              <a:ext uri="{FF2B5EF4-FFF2-40B4-BE49-F238E27FC236}">
                <a16:creationId xmlns:a16="http://schemas.microsoft.com/office/drawing/2014/main" id="{6D0AA3A5-FA8A-466C-B7F4-DCAD0A83C90F}"/>
              </a:ext>
            </a:extLst>
          </p:cNvPr>
          <p:cNvSpPr txBox="1"/>
          <p:nvPr/>
        </p:nvSpPr>
        <p:spPr>
          <a:xfrm>
            <a:off x="7043939" y="4276726"/>
            <a:ext cx="1620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CH" sz="1200" dirty="0"/>
              <a:t>Traducteur</a:t>
            </a:r>
          </a:p>
          <a:p>
            <a:endParaRPr lang="fr-CH" sz="1200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6D6C3A9D-8183-4962-B802-278E4B7886FF}"/>
              </a:ext>
            </a:extLst>
          </p:cNvPr>
          <p:cNvSpPr txBox="1"/>
          <p:nvPr/>
        </p:nvSpPr>
        <p:spPr>
          <a:xfrm>
            <a:off x="190710" y="2762568"/>
            <a:ext cx="15180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dirty="0"/>
              <a:t>Documentation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D050AC80-9539-4D04-B680-910B91FF5C85}"/>
              </a:ext>
            </a:extLst>
          </p:cNvPr>
          <p:cNvSpPr txBox="1"/>
          <p:nvPr/>
        </p:nvSpPr>
        <p:spPr>
          <a:xfrm>
            <a:off x="6968631" y="5728317"/>
            <a:ext cx="1401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Test de l’application</a:t>
            </a:r>
          </a:p>
          <a:p>
            <a:endParaRPr lang="fr-CH" sz="1200" dirty="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8A5A68B-68E2-4AF3-A796-0F9D850763A5}"/>
              </a:ext>
            </a:extLst>
          </p:cNvPr>
          <p:cNvSpPr txBox="1"/>
          <p:nvPr/>
        </p:nvSpPr>
        <p:spPr>
          <a:xfrm>
            <a:off x="6954565" y="3107365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Rapport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445FFA02-9519-44C8-B512-D7099BD59858}"/>
              </a:ext>
            </a:extLst>
          </p:cNvPr>
          <p:cNvSpPr txBox="1"/>
          <p:nvPr/>
        </p:nvSpPr>
        <p:spPr>
          <a:xfrm>
            <a:off x="9138965" y="3128896"/>
            <a:ext cx="1620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CH" sz="1200" dirty="0"/>
              <a:t>Rapport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F8B03AEF-7B76-4A78-98B9-89CDAD462197}"/>
              </a:ext>
            </a:extLst>
          </p:cNvPr>
          <p:cNvSpPr txBox="1"/>
          <p:nvPr/>
        </p:nvSpPr>
        <p:spPr>
          <a:xfrm>
            <a:off x="2672921" y="5684184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Test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Test amélioration Sauvegarde</a:t>
            </a:r>
          </a:p>
          <a:p>
            <a:endParaRPr lang="fr-CH" sz="1200" dirty="0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D17460F6-B0C2-4435-90BE-0F7C9652CCF6}"/>
              </a:ext>
            </a:extLst>
          </p:cNvPr>
          <p:cNvSpPr txBox="1"/>
          <p:nvPr/>
        </p:nvSpPr>
        <p:spPr>
          <a:xfrm>
            <a:off x="4759804" y="5684295"/>
            <a:ext cx="1401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Test objectifs</a:t>
            </a:r>
          </a:p>
          <a:p>
            <a:endParaRPr lang="fr-CH" sz="1200" dirty="0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BDAB8580-E1BB-43FD-BEA2-41EA6C935A7A}"/>
              </a:ext>
            </a:extLst>
          </p:cNvPr>
          <p:cNvSpPr txBox="1"/>
          <p:nvPr/>
        </p:nvSpPr>
        <p:spPr>
          <a:xfrm>
            <a:off x="4784438" y="3092296"/>
            <a:ext cx="1620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Documentation</a:t>
            </a:r>
          </a:p>
          <a:p>
            <a:endParaRPr lang="fr-CH" sz="1200" dirty="0"/>
          </a:p>
          <a:p>
            <a:endParaRPr lang="fr-CH" sz="1200" dirty="0"/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8BD4F5F4-B828-4E4C-BB45-96E903BBB1D4}"/>
              </a:ext>
            </a:extLst>
          </p:cNvPr>
          <p:cNvSpPr txBox="1"/>
          <p:nvPr/>
        </p:nvSpPr>
        <p:spPr>
          <a:xfrm>
            <a:off x="4821602" y="4218261"/>
            <a:ext cx="1620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CH" sz="1200" dirty="0"/>
              <a:t>Ajout des objectifs</a:t>
            </a:r>
          </a:p>
        </p:txBody>
      </p:sp>
    </p:spTree>
    <p:extLst>
      <p:ext uri="{BB962C8B-B14F-4D97-AF65-F5344CB8AC3E}">
        <p14:creationId xmlns:p14="http://schemas.microsoft.com/office/powerpoint/2010/main" val="374994298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</Words>
  <Application>Microsoft Office PowerPoint</Application>
  <PresentationFormat>Grand écran</PresentationFormat>
  <Paragraphs>54</Paragraphs>
  <Slides>6</Slides>
  <Notes>4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Berlin Sans FB</vt:lpstr>
      <vt:lpstr>Calibri</vt:lpstr>
      <vt:lpstr>Calibri Light</vt:lpstr>
      <vt:lpstr>Wingdings</vt:lpstr>
      <vt:lpstr>Thème Office</vt:lpstr>
      <vt:lpstr>Présentation PowerPoint</vt:lpstr>
      <vt:lpstr>Les avancées</vt:lpstr>
      <vt:lpstr>Les avancées</vt:lpstr>
      <vt:lpstr>Une petite vidéo…</vt:lpstr>
      <vt:lpstr>Ce qui reste à faire</vt:lpstr>
      <vt:lpstr>Planning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Mathias Tonini</dc:creator>
  <cp:lastModifiedBy>Mathias Tonini</cp:lastModifiedBy>
  <cp:revision>51</cp:revision>
  <dcterms:created xsi:type="dcterms:W3CDTF">2020-03-06T11:03:53Z</dcterms:created>
  <dcterms:modified xsi:type="dcterms:W3CDTF">2020-05-13T09:15:29Z</dcterms:modified>
</cp:coreProperties>
</file>